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6B719-76AF-42D5-8134-3BAE02CC41DD}" type="datetimeFigureOut">
              <a:rPr lang="en-US" smtClean="0"/>
              <a:t>4/28/2015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1F9B3-8FBD-43DE-8EA6-AC75D2897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30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6B719-76AF-42D5-8134-3BAE02CC41DD}" type="datetimeFigureOut">
              <a:rPr lang="en-US" smtClean="0"/>
              <a:t>4/28/2015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1F9B3-8FBD-43DE-8EA6-AC75D2897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952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6B719-76AF-42D5-8134-3BAE02CC41DD}" type="datetimeFigureOut">
              <a:rPr lang="en-US" smtClean="0"/>
              <a:t>4/28/2015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1F9B3-8FBD-43DE-8EA6-AC75D2897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079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6B719-76AF-42D5-8134-3BAE02CC41DD}" type="datetimeFigureOut">
              <a:rPr lang="en-US" smtClean="0"/>
              <a:t>4/28/2015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1F9B3-8FBD-43DE-8EA6-AC75D2897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03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6B719-76AF-42D5-8134-3BAE02CC41DD}" type="datetimeFigureOut">
              <a:rPr lang="en-US" smtClean="0"/>
              <a:t>4/28/2015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1F9B3-8FBD-43DE-8EA6-AC75D2897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792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6B719-76AF-42D5-8134-3BAE02CC41DD}" type="datetimeFigureOut">
              <a:rPr lang="en-US" smtClean="0"/>
              <a:t>4/28/2015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1F9B3-8FBD-43DE-8EA6-AC75D2897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63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6B719-76AF-42D5-8134-3BAE02CC41DD}" type="datetimeFigureOut">
              <a:rPr lang="en-US" smtClean="0"/>
              <a:t>4/28/2015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1F9B3-8FBD-43DE-8EA6-AC75D2897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099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6B719-76AF-42D5-8134-3BAE02CC41DD}" type="datetimeFigureOut">
              <a:rPr lang="en-US" smtClean="0"/>
              <a:t>4/28/2015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1F9B3-8FBD-43DE-8EA6-AC75D2897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074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6B719-76AF-42D5-8134-3BAE02CC41DD}" type="datetimeFigureOut">
              <a:rPr lang="en-US" smtClean="0"/>
              <a:t>4/28/2015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1F9B3-8FBD-43DE-8EA6-AC75D2897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332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6B719-76AF-42D5-8134-3BAE02CC41DD}" type="datetimeFigureOut">
              <a:rPr lang="en-US" smtClean="0"/>
              <a:t>4/28/2015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1F9B3-8FBD-43DE-8EA6-AC75D2897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387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6B719-76AF-42D5-8134-3BAE02CC41DD}" type="datetimeFigureOut">
              <a:rPr lang="en-US" smtClean="0"/>
              <a:t>4/28/2015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1F9B3-8FBD-43DE-8EA6-AC75D2897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191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6B719-76AF-42D5-8134-3BAE02CC41DD}" type="datetimeFigureOut">
              <a:rPr lang="en-US" smtClean="0"/>
              <a:t>4/28/2015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1F9B3-8FBD-43DE-8EA6-AC75D2897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1823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dirty="0" smtClean="0"/>
              <a:t>March 12, 2015</a:t>
            </a:r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112" y="1825624"/>
            <a:ext cx="11838432" cy="4806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 smtClean="0"/>
              <a:t>W/U:	Pop Quiz</a:t>
            </a:r>
          </a:p>
          <a:p>
            <a:pPr marL="0" indent="0">
              <a:buNone/>
            </a:pPr>
            <a:r>
              <a:rPr lang="en-US" sz="6000" dirty="0" smtClean="0"/>
              <a:t>C/W:	Feudalism in Japan</a:t>
            </a:r>
          </a:p>
          <a:p>
            <a:pPr marL="0" indent="0">
              <a:buNone/>
            </a:pPr>
            <a:r>
              <a:rPr lang="en-US" sz="6000" dirty="0"/>
              <a:t>	</a:t>
            </a:r>
            <a:r>
              <a:rPr lang="en-US" sz="6000" dirty="0" smtClean="0"/>
              <a:t>	Finish Google slides</a:t>
            </a:r>
          </a:p>
          <a:p>
            <a:pPr marL="0" indent="0">
              <a:buNone/>
            </a:pPr>
            <a:r>
              <a:rPr lang="en-US" sz="6000" dirty="0" smtClean="0"/>
              <a:t>H/W:	p. 280 Terms and Names #1-4</a:t>
            </a:r>
          </a:p>
          <a:p>
            <a:pPr marL="0" indent="0">
              <a:buNone/>
            </a:pPr>
            <a:r>
              <a:rPr lang="en-US" sz="6000" dirty="0"/>
              <a:t>	</a:t>
            </a:r>
            <a:r>
              <a:rPr lang="en-US" sz="6000" dirty="0" smtClean="0"/>
              <a:t>	Main Ideas #11 and 12 ONLY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24597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212" y="231013"/>
            <a:ext cx="11847576" cy="1325563"/>
          </a:xfrm>
        </p:spPr>
        <p:txBody>
          <a:bodyPr/>
          <a:lstStyle/>
          <a:p>
            <a:pPr algn="ctr"/>
            <a:r>
              <a:rPr lang="en-US" dirty="0" smtClean="0"/>
              <a:t>What religion spread from India to China to Japan?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212" y="1825625"/>
            <a:ext cx="11181588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dirty="0" smtClean="0"/>
              <a:t>Buddhism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77301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112" y="0"/>
            <a:ext cx="11838432" cy="1325563"/>
          </a:xfrm>
        </p:spPr>
        <p:txBody>
          <a:bodyPr/>
          <a:lstStyle/>
          <a:p>
            <a:pPr algn="ctr"/>
            <a:r>
              <a:rPr lang="en-US" dirty="0" smtClean="0"/>
              <a:t>What form of Buddhism was most popular in Japan?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032" y="1825625"/>
            <a:ext cx="11716512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7200" dirty="0" smtClean="0"/>
              <a:t>Zen</a:t>
            </a:r>
          </a:p>
          <a:p>
            <a:r>
              <a:rPr lang="en-US" sz="5400" dirty="0" smtClean="0"/>
              <a:t>Inner peace</a:t>
            </a:r>
          </a:p>
          <a:p>
            <a:r>
              <a:rPr lang="en-US" sz="5400" dirty="0" smtClean="0"/>
              <a:t>Harmony</a:t>
            </a:r>
          </a:p>
          <a:p>
            <a:r>
              <a:rPr lang="en-US" sz="5400" dirty="0" smtClean="0"/>
              <a:t>Self control </a:t>
            </a:r>
          </a:p>
          <a:p>
            <a:r>
              <a:rPr lang="en-US" sz="5400" dirty="0" smtClean="0"/>
              <a:t>Discipline</a:t>
            </a:r>
          </a:p>
        </p:txBody>
      </p:sp>
    </p:spTree>
    <p:extLst>
      <p:ext uri="{BB962C8B-B14F-4D97-AF65-F5344CB8AC3E}">
        <p14:creationId xmlns:p14="http://schemas.microsoft.com/office/powerpoint/2010/main" val="78382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88" y="365125"/>
            <a:ext cx="11183112" cy="1325563"/>
          </a:xfrm>
        </p:spPr>
        <p:txBody>
          <a:bodyPr/>
          <a:lstStyle/>
          <a:p>
            <a:pPr algn="ctr"/>
            <a:r>
              <a:rPr lang="en-US" dirty="0" smtClean="0"/>
              <a:t>Introduced Chinese culture to Japan?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032" y="1825624"/>
            <a:ext cx="11667744" cy="4684903"/>
          </a:xfrm>
        </p:spPr>
        <p:txBody>
          <a:bodyPr/>
          <a:lstStyle/>
          <a:p>
            <a:r>
              <a:rPr lang="en-US" sz="8000" dirty="0" smtClean="0"/>
              <a:t>Prince </a:t>
            </a:r>
            <a:r>
              <a:rPr lang="en-US" sz="8000" dirty="0" err="1" smtClean="0"/>
              <a:t>Shotoku</a:t>
            </a:r>
            <a:endParaRPr lang="en-US" sz="8000" dirty="0" smtClean="0"/>
          </a:p>
          <a:p>
            <a:r>
              <a:rPr lang="en-US" sz="4800" dirty="0" smtClean="0"/>
              <a:t>Regent</a:t>
            </a:r>
          </a:p>
          <a:p>
            <a:r>
              <a:rPr lang="en-US" sz="4800" dirty="0" smtClean="0"/>
              <a:t>Set up an embassy</a:t>
            </a:r>
          </a:p>
          <a:p>
            <a:r>
              <a:rPr lang="en-US" sz="4800" dirty="0" smtClean="0"/>
              <a:t>Practiced Buddhism and Shinto religion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26208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128" y="279781"/>
            <a:ext cx="11667744" cy="2219579"/>
          </a:xfrm>
        </p:spPr>
        <p:txBody>
          <a:bodyPr/>
          <a:lstStyle/>
          <a:p>
            <a:pPr algn="ctr"/>
            <a:r>
              <a:rPr lang="en-US" dirty="0" smtClean="0"/>
              <a:t>What is a form of Japanese poetry with 17 syllables?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5400" dirty="0" smtClean="0"/>
              <a:t>Haiku</a:t>
            </a:r>
          </a:p>
          <a:p>
            <a:pPr marL="0" indent="0" algn="ctr">
              <a:buNone/>
            </a:pPr>
            <a:r>
              <a:rPr lang="en-US" sz="6000" dirty="0" smtClean="0"/>
              <a:t>Zen is inner peace (5)</a:t>
            </a:r>
          </a:p>
          <a:p>
            <a:pPr marL="0" indent="0" algn="ctr">
              <a:buNone/>
            </a:pPr>
            <a:r>
              <a:rPr lang="en-US" sz="6000" dirty="0" smtClean="0"/>
              <a:t>You must control yourself (7)</a:t>
            </a:r>
          </a:p>
          <a:p>
            <a:pPr marL="0" indent="0" algn="ctr">
              <a:buNone/>
            </a:pPr>
            <a:r>
              <a:rPr lang="en-US" sz="6000" dirty="0" smtClean="0"/>
              <a:t>Meditation, yes! (5)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7654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992" y="365125"/>
            <a:ext cx="11692128" cy="3609467"/>
          </a:xfrm>
        </p:spPr>
        <p:txBody>
          <a:bodyPr/>
          <a:lstStyle/>
          <a:p>
            <a:pPr algn="ctr"/>
            <a:r>
              <a:rPr lang="en-US" dirty="0" smtClean="0"/>
              <a:t>Japan’s emperor lost power as the government ran out of ______.  Wealthy daimyos formed their own armies to fight for _______ and power.  The system that was created was called-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992" y="4462271"/>
            <a:ext cx="11497056" cy="17146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800" dirty="0" smtClean="0"/>
              <a:t>Feudalism</a:t>
            </a:r>
          </a:p>
          <a:p>
            <a:pPr marL="0" indent="0" algn="ctr">
              <a:buNone/>
            </a:pPr>
            <a:r>
              <a:rPr lang="en-US" sz="2000" dirty="0" smtClean="0"/>
              <a:t>Lords gave land to vassals in exchange for service and loyalty. (Europe)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7568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231013"/>
            <a:ext cx="11533632" cy="1853819"/>
          </a:xfrm>
        </p:spPr>
        <p:txBody>
          <a:bodyPr>
            <a:noAutofit/>
          </a:bodyPr>
          <a:lstStyle/>
          <a:p>
            <a:pPr algn="ctr"/>
            <a:r>
              <a:rPr lang="en-US" sz="6000" dirty="0" smtClean="0"/>
              <a:t>What groups existed under feudalism?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608" y="2328671"/>
            <a:ext cx="11533632" cy="3848291"/>
          </a:xfrm>
        </p:spPr>
        <p:txBody>
          <a:bodyPr>
            <a:normAutofit lnSpcReduction="10000"/>
          </a:bodyPr>
          <a:lstStyle/>
          <a:p>
            <a:r>
              <a:rPr lang="en-US" sz="4800" dirty="0" smtClean="0"/>
              <a:t>Merchants</a:t>
            </a:r>
          </a:p>
          <a:p>
            <a:r>
              <a:rPr lang="en-US" sz="4800" dirty="0" smtClean="0"/>
              <a:t>Peasants and Artisans</a:t>
            </a:r>
          </a:p>
          <a:p>
            <a:r>
              <a:rPr lang="en-US" sz="4800" dirty="0" smtClean="0"/>
              <a:t>Samurai warriors</a:t>
            </a:r>
          </a:p>
          <a:p>
            <a:r>
              <a:rPr lang="en-US" sz="4800" dirty="0" smtClean="0"/>
              <a:t>Shogun and Daimyo</a:t>
            </a:r>
          </a:p>
          <a:p>
            <a:r>
              <a:rPr lang="en-US" sz="4800" dirty="0" smtClean="0"/>
              <a:t>Emperor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345307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Finish Google Slides!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8800" dirty="0" smtClean="0"/>
              <a:t>Due at the end of TODAY!</a:t>
            </a:r>
          </a:p>
          <a:p>
            <a:r>
              <a:rPr lang="en-US" sz="8800" dirty="0" smtClean="0"/>
              <a:t>Test tomorrow!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252397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</TotalTime>
  <Words>162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March 12, 2015</vt:lpstr>
      <vt:lpstr>What religion spread from India to China to Japan?</vt:lpstr>
      <vt:lpstr>What form of Buddhism was most popular in Japan?</vt:lpstr>
      <vt:lpstr>Introduced Chinese culture to Japan?</vt:lpstr>
      <vt:lpstr>What is a form of Japanese poetry with 17 syllables?</vt:lpstr>
      <vt:lpstr>Japan’s emperor lost power as the government ran out of ______.  Wealthy daimyos formed their own armies to fight for _______ and power.  The system that was created was called-</vt:lpstr>
      <vt:lpstr>What groups existed under feudalism?</vt:lpstr>
      <vt:lpstr>Finish Google Slides!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Geography of China</dc:title>
  <dc:creator>Samsung</dc:creator>
  <cp:lastModifiedBy>Jimerson, Latasha</cp:lastModifiedBy>
  <cp:revision>30</cp:revision>
  <dcterms:created xsi:type="dcterms:W3CDTF">2015-01-29T12:50:56Z</dcterms:created>
  <dcterms:modified xsi:type="dcterms:W3CDTF">2015-04-29T06:31:01Z</dcterms:modified>
</cp:coreProperties>
</file>